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22" r:id="rId2"/>
    <p:sldId id="343" r:id="rId3"/>
    <p:sldId id="354" r:id="rId4"/>
    <p:sldId id="318" r:id="rId5"/>
    <p:sldId id="332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15"/>
  </p:normalViewPr>
  <p:slideViewPr>
    <p:cSldViewPr snapToGrid="0">
      <p:cViewPr varScale="1">
        <p:scale>
          <a:sx n="100" d="100"/>
          <a:sy n="100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E91-E92F-0843-A6D4-D6270C3FE34B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4CC81-29C0-CF44-AA64-49AE086CB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39" t="2903" r="24457" b="3018"/>
          <a:stretch/>
        </p:blipFill>
        <p:spPr>
          <a:xfrm>
            <a:off x="356080" y="345231"/>
            <a:ext cx="1293654" cy="126355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816E3-5A8B-2444-8363-580B0C3B3F92}"/>
              </a:ext>
            </a:extLst>
          </p:cNvPr>
          <p:cNvSpPr txBox="1"/>
          <p:nvPr/>
        </p:nvSpPr>
        <p:spPr>
          <a:xfrm>
            <a:off x="1739603" y="465713"/>
            <a:ext cx="462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NHÍM NÂU KẾT BẠN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6404-64D1-8F45-A470-A31367AD469E}"/>
              </a:ext>
            </a:extLst>
          </p:cNvPr>
          <p:cNvSpPr txBox="1"/>
          <p:nvPr/>
        </p:nvSpPr>
        <p:spPr>
          <a:xfrm>
            <a:off x="634483" y="535130"/>
            <a:ext cx="5764812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     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một số hoạt động của học sinh trong giờ ra chơi.</a:t>
            </a: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2433EBB5-1D2B-D243-97A0-EBAC8E2E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58705" y="368640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F12FC-A0BF-5D47-AD67-018D5F63A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01" y="1356252"/>
            <a:ext cx="5157197" cy="2968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79C00-0C6E-B44E-A1D1-7DAE7ECF1DF8}"/>
              </a:ext>
            </a:extLst>
          </p:cNvPr>
          <p:cNvSpPr txBox="1"/>
          <p:nvPr/>
        </p:nvSpPr>
        <p:spPr>
          <a:xfrm>
            <a:off x="918438" y="4351461"/>
            <a:ext cx="145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sách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6E65E-5791-0543-AC47-0F28F13CB6A3}"/>
              </a:ext>
            </a:extLst>
          </p:cNvPr>
          <p:cNvSpPr txBox="1"/>
          <p:nvPr/>
        </p:nvSpPr>
        <p:spPr>
          <a:xfrm>
            <a:off x="1977688" y="4351461"/>
            <a:ext cx="145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đá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BC516-688E-D446-96DB-7C0468EFDAED}"/>
              </a:ext>
            </a:extLst>
          </p:cNvPr>
          <p:cNvSpPr txBox="1"/>
          <p:nvPr/>
        </p:nvSpPr>
        <p:spPr>
          <a:xfrm>
            <a:off x="2851828" y="4351461"/>
            <a:ext cx="145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đuổi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6AD41-5FAC-904D-8DB1-C1492360F61A}"/>
              </a:ext>
            </a:extLst>
          </p:cNvPr>
          <p:cNvSpPr txBox="1"/>
          <p:nvPr/>
        </p:nvSpPr>
        <p:spPr>
          <a:xfrm>
            <a:off x="3825321" y="4351461"/>
            <a:ext cx="145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trốn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,…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25" y="553792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4 câu kể về một giờ ra chơi ở trường em.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8659" y="1315790"/>
            <a:ext cx="5538956" cy="3190895"/>
            <a:chOff x="1090253" y="1641595"/>
            <a:chExt cx="4731219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1090253" y="1641595"/>
              <a:ext cx="4731219" cy="2511698"/>
              <a:chOff x="1090253" y="1641595"/>
              <a:chExt cx="4731219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1090253" y="1641595"/>
                <a:ext cx="4731219" cy="2511698"/>
                <a:chOff x="4951175" y="946666"/>
                <a:chExt cx="1109954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951175" y="946666"/>
                  <a:ext cx="1109954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89895" y="1790581"/>
              <a:ext cx="821928" cy="31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3227" y="2085527"/>
            <a:ext cx="5197731" cy="234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Trong giờ ra chơi, em và các bạn thường chơi ở đâu?</a:t>
            </a:r>
          </a:p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Em và các bạn thường chơi trò chơi gì?</a:t>
            </a:r>
          </a:p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Em thích hoạt động nào nhất?</a:t>
            </a:r>
          </a:p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Em cảm thấy thế nào sau mỗi giờ ra chơi?</a:t>
            </a:r>
          </a:p>
          <a:p>
            <a:pPr>
              <a:lnSpc>
                <a:spcPts val="3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374665" y="3937615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629432" y="2095226"/>
            <a:ext cx="552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Nói với bạn về hoạt động em yêu thích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596050" y="1707191"/>
            <a:ext cx="58234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các bài viết về hoạt động cuả học sinh ở trường.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10F24-3F39-744C-96C8-D869EEF01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9" t="2903" r="24457" b="3018"/>
          <a:stretch/>
        </p:blipFill>
        <p:spPr>
          <a:xfrm>
            <a:off x="356080" y="345231"/>
            <a:ext cx="1293654" cy="1263551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DC0ED2-02C2-5E4B-BDB7-CD493BC188E3}"/>
              </a:ext>
            </a:extLst>
          </p:cNvPr>
          <p:cNvGrpSpPr/>
          <p:nvPr/>
        </p:nvGrpSpPr>
        <p:grpSpPr>
          <a:xfrm>
            <a:off x="356080" y="2561834"/>
            <a:ext cx="6145840" cy="2143125"/>
            <a:chOff x="356080" y="2561834"/>
            <a:chExt cx="6145840" cy="2143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D78292-D6D6-9244-82C4-3BBF645C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080" y="2561834"/>
              <a:ext cx="6145840" cy="2143125"/>
            </a:xfrm>
            <a:prstGeom prst="roundRect">
              <a:avLst>
                <a:gd name="adj" fmla="val 30164"/>
              </a:avLst>
            </a:prstGeom>
          </p:spPr>
        </p:pic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D522655F-9D2D-BA41-9624-03A6051E0262}"/>
                </a:ext>
              </a:extLst>
            </p:cNvPr>
            <p:cNvSpPr/>
            <p:nvPr/>
          </p:nvSpPr>
          <p:spPr>
            <a:xfrm>
              <a:off x="356080" y="2561834"/>
              <a:ext cx="3329512" cy="1972844"/>
            </a:xfrm>
            <a:prstGeom prst="wedgeEllipseCallout">
              <a:avLst>
                <a:gd name="adj1" fmla="val 55223"/>
                <a:gd name="adj2" fmla="val -11996"/>
              </a:avLst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C4E1F-34F6-0349-BB61-A6982002C947}"/>
                </a:ext>
              </a:extLst>
            </p:cNvPr>
            <p:cNvSpPr/>
            <p:nvPr/>
          </p:nvSpPr>
          <p:spPr>
            <a:xfrm>
              <a:off x="666417" y="2913940"/>
              <a:ext cx="25802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vi-VN" dirty="0">
                  <a:latin typeface="UTM Avo" panose="02040603050506020204" pitchFamily="18" charset="0"/>
                </a:rPr>
                <a:t>- Tên của hoạt động là gì?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68A3B2-FAB3-4C4B-8387-637BCD9AD630}"/>
                </a:ext>
              </a:extLst>
            </p:cNvPr>
            <p:cNvSpPr/>
            <p:nvPr/>
          </p:nvSpPr>
          <p:spPr>
            <a:xfrm>
              <a:off x="666417" y="3159388"/>
              <a:ext cx="28619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vi-VN" dirty="0">
                  <a:latin typeface="UTM Avo" panose="02040603050506020204" pitchFamily="18" charset="0"/>
                </a:rPr>
                <a:t>- Những ai đã tham gia hoạt động đó?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75D3E1-95B5-FA41-AB0C-FD3A24B48E5A}"/>
                </a:ext>
              </a:extLst>
            </p:cNvPr>
            <p:cNvSpPr/>
            <p:nvPr/>
          </p:nvSpPr>
          <p:spPr>
            <a:xfrm>
              <a:off x="666417" y="3668737"/>
              <a:ext cx="28619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vi-VN" dirty="0">
                  <a:latin typeface="UTM Avo" panose="02040603050506020204" pitchFamily="18" charset="0"/>
                </a:rPr>
                <a:t>- Điều bạn thích nhất ở hoạt động đó là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166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UTM Cookies</vt:lpstr>
      <vt:lpstr>UTM Avo</vt:lpstr>
      <vt:lpstr>Arial</vt:lpstr>
      <vt:lpstr>Kalam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136</cp:revision>
  <dcterms:modified xsi:type="dcterms:W3CDTF">2021-11-28T08:31:38Z</dcterms:modified>
</cp:coreProperties>
</file>